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6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1510-01C2-40FA-BB93-92AA05915E8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5118-DDD8-4C27-96E5-25731368E5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339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1510-01C2-40FA-BB93-92AA05915E8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5118-DDD8-4C27-96E5-25731368E5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26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1510-01C2-40FA-BB93-92AA05915E8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5118-DDD8-4C27-96E5-25731368E5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344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1510-01C2-40FA-BB93-92AA05915E8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5118-DDD8-4C27-96E5-25731368E5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764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1510-01C2-40FA-BB93-92AA05915E8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5118-DDD8-4C27-96E5-25731368E5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62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1510-01C2-40FA-BB93-92AA05915E8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5118-DDD8-4C27-96E5-25731368E5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726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1510-01C2-40FA-BB93-92AA05915E8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5118-DDD8-4C27-96E5-25731368E5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2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1510-01C2-40FA-BB93-92AA05915E8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5118-DDD8-4C27-96E5-25731368E5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934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1510-01C2-40FA-BB93-92AA05915E8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5118-DDD8-4C27-96E5-25731368E5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579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1510-01C2-40FA-BB93-92AA05915E8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5118-DDD8-4C27-96E5-25731368E5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584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1510-01C2-40FA-BB93-92AA05915E8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5118-DDD8-4C27-96E5-25731368E5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507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51510-01C2-40FA-BB93-92AA05915E8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05118-DDD8-4C27-96E5-25731368E5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19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12000" t="-43000" r="12000" b="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49D102A-36E5-1E62-1687-0FEFA0728A25}"/>
              </a:ext>
            </a:extLst>
          </p:cNvPr>
          <p:cNvSpPr/>
          <p:nvPr/>
        </p:nvSpPr>
        <p:spPr>
          <a:xfrm>
            <a:off x="354015" y="2321004"/>
            <a:ext cx="9197967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Client Name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91E05C-6F0B-B370-26FB-4E81A67D0A78}"/>
              </a:ext>
            </a:extLst>
          </p:cNvPr>
          <p:cNvSpPr/>
          <p:nvPr/>
        </p:nvSpPr>
        <p:spPr>
          <a:xfrm>
            <a:off x="448657" y="5204927"/>
            <a:ext cx="900868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Destination (Hotel Name or LOGO)</a:t>
            </a:r>
          </a:p>
        </p:txBody>
      </p:sp>
    </p:spTree>
    <p:extLst>
      <p:ext uri="{BB962C8B-B14F-4D97-AF65-F5344CB8AC3E}">
        <p14:creationId xmlns:p14="http://schemas.microsoft.com/office/powerpoint/2010/main" val="1476310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</TotalTime>
  <Words>9</Words>
  <Application>Microsoft Office PowerPoint</Application>
  <PresentationFormat>A4 Paper (210x297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Mihail Zdravkov</dc:creator>
  <cp:lastModifiedBy>Mihail Zdravkov</cp:lastModifiedBy>
  <cp:revision>2</cp:revision>
  <dcterms:created xsi:type="dcterms:W3CDTF">2024-07-17T18:04:36Z</dcterms:created>
  <dcterms:modified xsi:type="dcterms:W3CDTF">2024-07-17T19:44:25Z</dcterms:modified>
</cp:coreProperties>
</file>